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2" r:id="rId6"/>
    <p:sldId id="266" r:id="rId7"/>
    <p:sldId id="261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D16D2-D53F-4651-B675-9E619E79209F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7397B-B7D0-470B-B52D-A61B900EF3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27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5E3C-F6A6-53BC-20A1-E2C299AB7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D5F94-91AA-C24B-FBF3-424B7A449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A6797-11C4-8315-9615-DF877A4B2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0057-29CD-47DE-B8AC-E1C731943DA9}" type="datetime1">
              <a:rPr lang="en-GB" smtClean="0"/>
              <a:t>31/10/2024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C0835-3445-FE87-192F-C7FCF318E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36822-7F8D-348C-6504-602279DB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198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D7B7-A78C-03EB-609E-D97856340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FE13F7-7989-32C5-D27B-1990B7CC6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C46A2-F024-7E34-5F64-E05BC4A16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830F6-0BDB-4F0B-B9F9-6EECEC936ADE}" type="datetime1">
              <a:rPr lang="en-GB" smtClean="0"/>
              <a:t>31/10/2024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3A08F-98D9-2C8A-3836-1AE4DAEE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6B249-7F7D-4DC3-6094-EBB328D1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315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BA8018-CD3E-6D52-CC3C-67C18EA39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2873E-8A92-7CC8-3BD4-CBB5CF919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61AB-3097-EC81-CF7F-7B90620AD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E6EAC-1B99-4411-A0E5-84DF4DCE0980}" type="datetime1">
              <a:rPr lang="en-GB" smtClean="0"/>
              <a:t>31/10/2024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C53E4-858F-CFEB-0086-6716B16D2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ABB8F-6AA3-C95F-0671-7C1022AD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28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BA9D5-EBB1-F1A9-482D-8AEE6180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00870-2E7F-0F0B-D6F2-1474FD5A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3FC81-CEE4-AACE-C491-8ED0B7E1A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E1FB7-689D-4C2F-8028-52DE3CFC7378}" type="datetime1">
              <a:rPr lang="en-GB" smtClean="0"/>
              <a:t>31/10/2024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9B4E1-A439-63E2-4726-8ADD82E0E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AA305-BE1D-6E01-7828-A7BDAE56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16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382D3-8556-C8DE-91F0-71C648144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53476-9E47-241E-7EF6-B6C297507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92DDC-AA4F-F099-597A-06E467F0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4A4B3-7ECD-49B0-88EA-097C4C2D99D7}" type="datetime1">
              <a:rPr lang="en-GB" smtClean="0"/>
              <a:t>31/10/2024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6AB44-1AC8-323C-0086-8BEEA2487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20406-47B2-77A4-73C1-08825135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76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A0B0-59D1-BAE0-7ACA-79248891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7444D-DFED-ABD1-87CC-9E2B6B351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F2D75-8C22-78AC-B71C-171716F1F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11530-4862-5BE8-0533-0486EE7A5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0002-3299-41BC-9BF8-338BAAE5CCCA}" type="datetime1">
              <a:rPr lang="en-GB" smtClean="0"/>
              <a:t>31/10/2024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1F13B-AF7F-4910-E17B-0297AEE1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F3F51-D242-305C-F138-B1D3A3D1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71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3A0C-0654-99C6-A313-E81BD50D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440DF-78C4-8903-1649-4E0399908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86664-58F4-06F1-77AE-BE95054AE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F69465-9891-C990-0518-AF8F5D9F4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7FB6D6-A363-8F75-2EA7-33A3995AC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9AAD19-CDD7-F090-2D19-A4059F4AD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2A56-B804-4D1C-8EA7-8513775F16B0}" type="datetime1">
              <a:rPr lang="en-GB" smtClean="0"/>
              <a:t>31/10/2024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AF9E30-A864-D6D2-5637-3B887592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24767E-7847-6580-BCB5-7B9ED74B9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73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F0C0-1924-353B-63EB-03C52C62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CD1C3-3127-7547-18AC-128FC9578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9A5E-76DA-45BA-9567-DD4986E6ABBE}" type="datetime1">
              <a:rPr lang="en-GB" smtClean="0"/>
              <a:t>31/10/2024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79794-1A87-9AAE-76B7-79595B096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5E1F9-B8C5-F179-AB1B-A76CCEC6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0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8B968-D9F2-7C7C-322B-AFB9F1E80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B0B1-C79F-4A3C-92D6-DD4F0DD44A29}" type="datetime1">
              <a:rPr lang="en-GB" smtClean="0"/>
              <a:t>31/10/2024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FE0F1C-1C47-AE33-F22A-C6DDC348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A490A-64B1-5673-7780-995357748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45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E1D5-771A-E461-BF07-B9E785A60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3B65B-D753-6950-6ADB-A055A54D2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EA28B-81F6-3406-2EA5-98B468034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55498-B5C5-C59B-5EDB-95B04B795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0BD5-8E9D-4733-B0C4-5FB9E072E0B9}" type="datetime1">
              <a:rPr lang="en-GB" smtClean="0"/>
              <a:t>31/10/2024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FCCDB-CFAC-9AC5-8BDB-C2CCFB8A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E5F7D-FBD2-36D2-9AA2-87D029A9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774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384A-3855-F7E4-EA52-CEEA2DD98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953FB-F988-068E-DF37-14E2666045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E31A0-5C32-4594-C733-24B89233B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5536C-1101-021D-FDF3-8735EE0A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DEF91-D809-434B-B72B-860A0A33EE9E}" type="datetime1">
              <a:rPr lang="en-GB" smtClean="0"/>
              <a:t>31/10/2024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1C426-7233-A3C3-56C3-4DF1897AD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A554D-E020-50B9-61C2-2FC347BB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96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5C3DCC-9562-C83E-7BB3-9605F375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C8B4C-776D-88FA-06F6-38186D659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1EC34-6B92-DC81-896A-DCC2AD475C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109ED6-F813-4D92-AA80-E2A2E69E5960}" type="datetime1">
              <a:rPr lang="en-GB" smtClean="0"/>
              <a:t>31/10/2024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F9A76-1A53-86D3-4D12-071675D41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9A640-1817-66E2-6776-2CA810D4E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AE938B-E86B-459F-99D5-F33DEE6BC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39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EE5F705A-5E81-4B3A-8EF4-911982DB3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AD8F92D9-1751-4ABF-9CB7-D198C9A05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9067" y="0"/>
            <a:ext cx="1715241" cy="6858000"/>
          </a:xfrm>
          <a:custGeom>
            <a:avLst/>
            <a:gdLst>
              <a:gd name="connsiteX0" fmla="*/ 1619628 w 1715241"/>
              <a:gd name="connsiteY0" fmla="*/ 0 h 6858000"/>
              <a:gd name="connsiteX1" fmla="*/ 1715241 w 1715241"/>
              <a:gd name="connsiteY1" fmla="*/ 0 h 6858000"/>
              <a:gd name="connsiteX2" fmla="*/ 1711235 w 1715241"/>
              <a:gd name="connsiteY2" fmla="*/ 3148 h 6858000"/>
              <a:gd name="connsiteX3" fmla="*/ 95613 w 1715241"/>
              <a:gd name="connsiteY3" fmla="*/ 3429000 h 6858000"/>
              <a:gd name="connsiteX4" fmla="*/ 1711235 w 1715241"/>
              <a:gd name="connsiteY4" fmla="*/ 6854853 h 6858000"/>
              <a:gd name="connsiteX5" fmla="*/ 1715240 w 1715241"/>
              <a:gd name="connsiteY5" fmla="*/ 6858000 h 6858000"/>
              <a:gd name="connsiteX6" fmla="*/ 1619627 w 1715241"/>
              <a:gd name="connsiteY6" fmla="*/ 6858000 h 6858000"/>
              <a:gd name="connsiteX7" fmla="*/ 1615622 w 1715241"/>
              <a:gd name="connsiteY7" fmla="*/ 6854853 h 6858000"/>
              <a:gd name="connsiteX8" fmla="*/ 0 w 1715241"/>
              <a:gd name="connsiteY8" fmla="*/ 3429000 h 6858000"/>
              <a:gd name="connsiteX9" fmla="*/ 1615622 w 1715241"/>
              <a:gd name="connsiteY9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5241" h="6858000">
                <a:moveTo>
                  <a:pt x="1619628" y="0"/>
                </a:moveTo>
                <a:lnTo>
                  <a:pt x="1715241" y="0"/>
                </a:lnTo>
                <a:lnTo>
                  <a:pt x="1711235" y="3148"/>
                </a:lnTo>
                <a:cubicBezTo>
                  <a:pt x="724534" y="817446"/>
                  <a:pt x="95613" y="2049777"/>
                  <a:pt x="95613" y="3429000"/>
                </a:cubicBezTo>
                <a:cubicBezTo>
                  <a:pt x="95613" y="4808224"/>
                  <a:pt x="724534" y="6040555"/>
                  <a:pt x="1711235" y="6854853"/>
                </a:cubicBezTo>
                <a:lnTo>
                  <a:pt x="1715240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accent6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7816" y="2306119"/>
            <a:ext cx="1164184" cy="2245762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MAGICIAN | Adra Association">
            <a:extLst>
              <a:ext uri="{FF2B5EF4-FFF2-40B4-BE49-F238E27FC236}">
                <a16:creationId xmlns:a16="http://schemas.microsoft.com/office/drawing/2014/main" id="{0485CD8D-8FFC-C7FE-28C6-FE30C1E8E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287000" y="0"/>
            <a:ext cx="1905000" cy="122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C0F520B-73C1-9DF2-711B-D06D016DC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15" y="308900"/>
            <a:ext cx="3136467" cy="76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BC1CD2-FC6D-B17F-15EB-98595FE056E0}"/>
              </a:ext>
            </a:extLst>
          </p:cNvPr>
          <p:cNvSpPr/>
          <p:nvPr/>
        </p:nvSpPr>
        <p:spPr>
          <a:xfrm>
            <a:off x="12208" y="2578872"/>
            <a:ext cx="490118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Project: Magician </a:t>
            </a:r>
          </a:p>
          <a:p>
            <a:pPr algn="ctr"/>
            <a:r>
              <a:rPr lang="en-IN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Status Update</a:t>
            </a:r>
            <a:endParaRPr lang="en-GB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6471A07C-AEC7-FFAA-DA06-1B8C44F07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875" y="2306119"/>
            <a:ext cx="4286251" cy="24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090D8-8361-1B69-36A8-07F2575A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1</a:t>
            </a:fld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2ADF20-04B9-37C6-8A46-7EB6AE59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C618-9949-4DCD-86D0-97CB081E6E13}" type="datetime1">
              <a:rPr lang="en-GB" smtClean="0"/>
              <a:t>31/10/2024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279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AD50E0-5B6E-93C2-48FB-4B677EB20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2</a:t>
            </a:fld>
            <a:endParaRPr lang="en-GB"/>
          </a:p>
        </p:txBody>
      </p:sp>
      <p:pic>
        <p:nvPicPr>
          <p:cNvPr id="3" name="Picture 4" descr="MAGICIAN | Adra Association">
            <a:extLst>
              <a:ext uri="{FF2B5EF4-FFF2-40B4-BE49-F238E27FC236}">
                <a16:creationId xmlns:a16="http://schemas.microsoft.com/office/drawing/2014/main" id="{997EEE2A-0183-C4E7-7E79-8B117A52D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8B91AA96-1445-6AB2-955E-4BFA6B794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8784BC-5987-AB8B-A16C-78C8F3F3F4B7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936540-EAB8-4EE9-D50D-7ABB95E31868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/>
              <a:t>Work Status Update for the 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Project Magician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28E1A-44C8-D2D9-73A2-EA556235626F}"/>
              </a:ext>
            </a:extLst>
          </p:cNvPr>
          <p:cNvSpPr txBox="1"/>
          <p:nvPr/>
        </p:nvSpPr>
        <p:spPr>
          <a:xfrm>
            <a:off x="678426" y="1592826"/>
            <a:ext cx="61254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u="sng" dirty="0">
                <a:solidFill>
                  <a:schemeClr val="accent6">
                    <a:lumMod val="75000"/>
                  </a:schemeClr>
                </a:solidFill>
              </a:rPr>
              <a:t>Key Points:</a:t>
            </a:r>
            <a:endParaRPr lang="en-GB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GB" dirty="0"/>
              <a:t>A brief know abouts regarding the 6-Axis FT sensor.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GB" dirty="0"/>
              <a:t>Modelling a Suitable handle for the Sanding Tool.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GB" dirty="0"/>
              <a:t>Upgrade and Corrections in the designing of the handle.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GB" dirty="0"/>
              <a:t>Initial 3D print models for Initial Trails.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GB" dirty="0"/>
              <a:t>Current On-going work.</a:t>
            </a:r>
          </a:p>
          <a:p>
            <a:endParaRPr lang="en-GB" dirty="0"/>
          </a:p>
          <a:p>
            <a:pPr marL="342900" indent="-342900">
              <a:buAutoNum type="arabicPeriod"/>
            </a:pP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5F9EEB-4E8F-DFBE-345B-F1C3F75F9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119" y="1592826"/>
            <a:ext cx="4057455" cy="405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11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C8284-E8B9-F3FF-5031-D62114F98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FA2360-4031-A1C6-ABFA-A843DEE3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3</a:t>
            </a:fld>
            <a:endParaRPr lang="en-GB"/>
          </a:p>
        </p:txBody>
      </p:sp>
      <p:pic>
        <p:nvPicPr>
          <p:cNvPr id="3" name="Picture 4" descr="MAGICIAN | Adra Association">
            <a:extLst>
              <a:ext uri="{FF2B5EF4-FFF2-40B4-BE49-F238E27FC236}">
                <a16:creationId xmlns:a16="http://schemas.microsoft.com/office/drawing/2014/main" id="{6734379B-103D-3820-7E3B-B67373136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ECFB5C6E-E2A2-BE09-6D50-807DDF3D9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751A96-1D08-7202-DB3E-EC6444F5B07D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E4A73CD-5AA7-A80C-A122-1B75CCAAB269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/>
              <a:t>Work Status Update for the 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Project Magician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B3BD1A-CB86-682A-0A63-A36F96E2FAAC}"/>
              </a:ext>
            </a:extLst>
          </p:cNvPr>
          <p:cNvSpPr txBox="1"/>
          <p:nvPr/>
        </p:nvSpPr>
        <p:spPr>
          <a:xfrm>
            <a:off x="678426" y="1592826"/>
            <a:ext cx="61254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u="sng" dirty="0">
                <a:solidFill>
                  <a:schemeClr val="accent6">
                    <a:lumMod val="75000"/>
                  </a:schemeClr>
                </a:solidFill>
              </a:rPr>
              <a:t>A brief know abouts regarding the 6-Axis FT sensor:</a:t>
            </a:r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Did a brief Research and study regarding the </a:t>
            </a:r>
            <a:r>
              <a:rPr lang="en-GB" dirty="0" err="1"/>
              <a:t>charactersistics</a:t>
            </a:r>
            <a:r>
              <a:rPr lang="en-GB" dirty="0"/>
              <a:t> and properties regarding FT sensor and its </a:t>
            </a:r>
            <a:r>
              <a:rPr lang="en-GB" dirty="0" err="1"/>
              <a:t>varients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Understood the key roles of this sensor in Robot manipulation and sensing (such as determining of forces and torques for measuring compression and tensile forces on elastic materials.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Collected required dimensions of the Sensor( Mini-45) and its datasheet.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4B84B-05E8-B8C1-FBA8-C02901951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241" y="1302399"/>
            <a:ext cx="4938188" cy="3711262"/>
          </a:xfrm>
          <a:prstGeom prst="rect">
            <a:avLst/>
          </a:prstGeom>
        </p:spPr>
      </p:pic>
      <p:pic>
        <p:nvPicPr>
          <p:cNvPr id="1026" name="Picture 2" descr="ATI Industrial Automation: F/T Sensor Mini45 IP65/IP68">
            <a:extLst>
              <a:ext uri="{FF2B5EF4-FFF2-40B4-BE49-F238E27FC236}">
                <a16:creationId xmlns:a16="http://schemas.microsoft.com/office/drawing/2014/main" id="{9EB4F6C8-78A3-F3FD-AC4A-A75436891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16" b="94127" l="8175" r="93016">
                        <a14:foregroundMark x1="46270" y1="9444" x2="87143" y2="27460"/>
                        <a14:foregroundMark x1="87143" y1="27460" x2="82857" y2="28651"/>
                        <a14:foregroundMark x1="63651" y1="19921" x2="65079" y2="26825"/>
                        <a14:foregroundMark x1="65079" y1="26825" x2="69206" y2="33968"/>
                        <a14:foregroundMark x1="69206" y1="33968" x2="71429" y2="42937"/>
                        <a14:foregroundMark x1="71429" y1="42937" x2="76746" y2="50476"/>
                        <a14:foregroundMark x1="76746" y1="50476" x2="76190" y2="57857"/>
                        <a14:foregroundMark x1="76190" y1="57857" x2="70079" y2="66190"/>
                        <a14:foregroundMark x1="70079" y1="66190" x2="69603" y2="76032"/>
                        <a14:foregroundMark x1="69603" y1="76032" x2="78730" y2="77143"/>
                        <a14:foregroundMark x1="78730" y1="77143" x2="85476" y2="81349"/>
                        <a14:foregroundMark x1="85476" y1="81349" x2="86628" y2="86646"/>
                        <a14:foregroundMark x1="87634" y1="86199" x2="87540" y2="85000"/>
                        <a14:foregroundMark x1="87540" y1="85000" x2="83492" y2="78413"/>
                        <a14:foregroundMark x1="83492" y1="78413" x2="76667" y2="74921"/>
                        <a14:foregroundMark x1="76667" y1="74921" x2="68175" y2="75794"/>
                        <a14:foregroundMark x1="68175" y1="75794" x2="48333" y2="84444"/>
                        <a14:foregroundMark x1="48333" y1="84444" x2="39206" y2="82143"/>
                        <a14:foregroundMark x1="39206" y1="82143" x2="16587" y2="65556"/>
                        <a14:foregroundMark x1="16587" y1="65556" x2="13810" y2="50159"/>
                        <a14:foregroundMark x1="13810" y1="50159" x2="17460" y2="25952"/>
                        <a14:foregroundMark x1="17460" y1="25952" x2="24048" y2="23413"/>
                        <a14:foregroundMark x1="24048" y1="23413" x2="27857" y2="17381"/>
                        <a14:foregroundMark x1="27857" y1="17381" x2="34841" y2="16349"/>
                        <a14:foregroundMark x1="34841" y1="16349" x2="40952" y2="11190"/>
                        <a14:foregroundMark x1="40952" y1="11190" x2="28810" y2="13016"/>
                        <a14:foregroundMark x1="28810" y1="13016" x2="22937" y2="15952"/>
                        <a14:foregroundMark x1="84444" y1="59603" x2="75714" y2="77222"/>
                        <a14:foregroundMark x1="75714" y1="77222" x2="70794" y2="81825"/>
                        <a14:foregroundMark x1="58492" y1="8016" x2="71270" y2="19762"/>
                        <a14:foregroundMark x1="71270" y1="19762" x2="82222" y2="37937"/>
                        <a14:foregroundMark x1="82222" y1="37937" x2="83413" y2="50000"/>
                        <a14:foregroundMark x1="89127" y1="37857" x2="93016" y2="44444"/>
                        <a14:foregroundMark x1="15714" y1="22619" x2="10794" y2="29127"/>
                        <a14:foregroundMark x1="10794" y1="29127" x2="8175" y2="48730"/>
                        <a14:foregroundMark x1="8175" y1="48730" x2="10159" y2="56190"/>
                        <a14:foregroundMark x1="10159" y1="56190" x2="12222" y2="36032"/>
                        <a14:foregroundMark x1="12222" y1="36032" x2="13571" y2="34127"/>
                        <a14:backgroundMark x1="83730" y1="92460" x2="91587" y2="92063"/>
                        <a14:backgroundMark x1="89127" y1="87302" x2="84841" y2="89206"/>
                        <a14:backgroundMark x1="85397" y1="91032" x2="89603" y2="94762"/>
                        <a14:backgroundMark x1="88016" y1="90317" x2="84444" y2="93016"/>
                        <a14:backgroundMark x1="85556" y1="89444" x2="88413" y2="899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668" y="4713700"/>
            <a:ext cx="1844339" cy="184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343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642F0-D0BD-1F2E-7A8E-317602FE9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57CE60-6EE0-8B43-56E4-D155D8D1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4</a:t>
            </a:fld>
            <a:endParaRPr lang="en-GB"/>
          </a:p>
        </p:txBody>
      </p:sp>
      <p:pic>
        <p:nvPicPr>
          <p:cNvPr id="3" name="Picture 4" descr="MAGICIAN | Adra Association">
            <a:extLst>
              <a:ext uri="{FF2B5EF4-FFF2-40B4-BE49-F238E27FC236}">
                <a16:creationId xmlns:a16="http://schemas.microsoft.com/office/drawing/2014/main" id="{2DCF493F-7C1C-4FB7-9B24-20883C73D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6DA3227A-9B55-DA89-C780-335EC8DA0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67442C-F1AA-D71B-50DD-1628A42D48A3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DB1403-9713-A16B-A919-0717D6F665F2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/>
              <a:t>Work Status Update for the 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Project Magician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AE29F-7C80-5F24-9114-4EF8BBF9B518}"/>
              </a:ext>
            </a:extLst>
          </p:cNvPr>
          <p:cNvSpPr txBox="1"/>
          <p:nvPr/>
        </p:nvSpPr>
        <p:spPr>
          <a:xfrm>
            <a:off x="678426" y="1592826"/>
            <a:ext cx="8357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u="sng" dirty="0">
                <a:solidFill>
                  <a:schemeClr val="accent6">
                    <a:lumMod val="75000"/>
                  </a:schemeClr>
                </a:solidFill>
              </a:rPr>
              <a:t>Modelling a Suitable handle for the Sanding Tool: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Modelled few versions for an appropriate suitable handle design for the Orbital Random sander ( </a:t>
            </a:r>
            <a:r>
              <a:rPr lang="en-IN" dirty="0" err="1"/>
              <a:t>Dewalt</a:t>
            </a:r>
            <a:r>
              <a:rPr lang="en-IN" dirty="0"/>
              <a:t> DCW210) for the initial manual sanding process.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2BEFB5-A5EB-F005-EE29-D89DD0528C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557" t="13690" r="18421" b="3507"/>
          <a:stretch/>
        </p:blipFill>
        <p:spPr>
          <a:xfrm rot="10800000">
            <a:off x="344129" y="3521466"/>
            <a:ext cx="2287382" cy="2796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C346B2-0E08-D293-E8ED-19DCBB94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970" r="22789"/>
          <a:stretch/>
        </p:blipFill>
        <p:spPr>
          <a:xfrm rot="10800000">
            <a:off x="2798657" y="3521465"/>
            <a:ext cx="2628749" cy="27967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29ACA5-BD96-9E79-75C2-C7F57C8DE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551" y="3483361"/>
            <a:ext cx="2728196" cy="2872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FEC8C5-0D39-0384-D158-1C7D5382F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8684" y="1273592"/>
            <a:ext cx="2127678" cy="20413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C7F57C-4F46-9BBB-8093-4393F63A7BE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614" r="2469"/>
          <a:stretch/>
        </p:blipFill>
        <p:spPr>
          <a:xfrm rot="10800000">
            <a:off x="8390445" y="3592918"/>
            <a:ext cx="3702107" cy="26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8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31544-7A5C-A23E-8465-CBE34C97E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50DCA-215E-7D5A-DE1D-07512E2D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5</a:t>
            </a:fld>
            <a:endParaRPr lang="en-GB"/>
          </a:p>
        </p:txBody>
      </p:sp>
      <p:pic>
        <p:nvPicPr>
          <p:cNvPr id="3" name="Picture 4" descr="MAGICIAN | Adra Association">
            <a:extLst>
              <a:ext uri="{FF2B5EF4-FFF2-40B4-BE49-F238E27FC236}">
                <a16:creationId xmlns:a16="http://schemas.microsoft.com/office/drawing/2014/main" id="{16472444-A1D2-5E66-4113-EAE518C8C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C0099763-BB6A-2AF2-D262-9F9F7A5EE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1B9A72-21E8-289B-3BF3-3ABE4C36E7CC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AC9597-78EA-2E7A-6CE8-9089234169C8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/>
              <a:t>Work Status Update for the 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Project Magician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6CEE7-4764-CBBE-B281-FFF0BABDD317}"/>
              </a:ext>
            </a:extLst>
          </p:cNvPr>
          <p:cNvSpPr txBox="1"/>
          <p:nvPr/>
        </p:nvSpPr>
        <p:spPr>
          <a:xfrm>
            <a:off x="678426" y="1592826"/>
            <a:ext cx="6125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u="sng" dirty="0">
                <a:solidFill>
                  <a:schemeClr val="accent6">
                    <a:lumMod val="75000"/>
                  </a:schemeClr>
                </a:solidFill>
              </a:rPr>
              <a:t>Upgrade and Corrections in the designing of the handle: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With the Guidance and suggestions  from the Technical personals. I did some modifications and upgrades for some of the components for  the handle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E9DE45-DA9C-8788-BAD5-51F1EB576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064" y="3592918"/>
            <a:ext cx="3226837" cy="1999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BCECB3-64ED-88D8-B8DB-F1E37A529B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970" r="22789"/>
          <a:stretch/>
        </p:blipFill>
        <p:spPr>
          <a:xfrm rot="10800000">
            <a:off x="547070" y="3070154"/>
            <a:ext cx="2628749" cy="279678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4943017-0E71-7229-67D8-CFB8F87849FC}"/>
              </a:ext>
            </a:extLst>
          </p:cNvPr>
          <p:cNvSpPr/>
          <p:nvPr/>
        </p:nvSpPr>
        <p:spPr>
          <a:xfrm>
            <a:off x="3283974" y="4140092"/>
            <a:ext cx="1371935" cy="8259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EF7953-CE5C-91FB-BE3F-4EE1DB57C918}"/>
              </a:ext>
            </a:extLst>
          </p:cNvPr>
          <p:cNvCxnSpPr/>
          <p:nvPr/>
        </p:nvCxnSpPr>
        <p:spPr>
          <a:xfrm flipH="1">
            <a:off x="8032955" y="2343302"/>
            <a:ext cx="1435510" cy="41956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A95D106-9C85-BE16-63C6-F09CE4C6B4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768"/>
          <a:stretch/>
        </p:blipFill>
        <p:spPr>
          <a:xfrm>
            <a:off x="9065093" y="3630455"/>
            <a:ext cx="3011201" cy="19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21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986BA-5E93-0827-6C15-FD66622E7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B919F8-8B15-839E-7DF9-A0773E85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6</a:t>
            </a:fld>
            <a:endParaRPr lang="en-GB"/>
          </a:p>
        </p:txBody>
      </p:sp>
      <p:pic>
        <p:nvPicPr>
          <p:cNvPr id="3" name="Picture 4" descr="MAGICIAN | Adra Association">
            <a:extLst>
              <a:ext uri="{FF2B5EF4-FFF2-40B4-BE49-F238E27FC236}">
                <a16:creationId xmlns:a16="http://schemas.microsoft.com/office/drawing/2014/main" id="{E01F901A-9F3A-0776-00D2-7271F69A67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0C917288-6760-BDC9-FE3F-7C0DB7ECC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47F759-202D-B59C-3F8F-9C2ED335DC33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90E483-9805-D237-1885-F41A39B13836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/>
              <a:t>Work Status Update for the 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Project Magician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EDBB0-D88F-589C-BB8A-5430BB3D63FA}"/>
              </a:ext>
            </a:extLst>
          </p:cNvPr>
          <p:cNvSpPr txBox="1"/>
          <p:nvPr/>
        </p:nvSpPr>
        <p:spPr>
          <a:xfrm>
            <a:off x="678426" y="1592826"/>
            <a:ext cx="6125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u="sng" dirty="0">
                <a:solidFill>
                  <a:schemeClr val="accent6">
                    <a:lumMod val="75000"/>
                  </a:schemeClr>
                </a:solidFill>
              </a:rPr>
              <a:t>Upgrade and Corrections in the designing of the handle: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With the Guidance and suggestions  from the Technical personals. I did some modifications and upgrades for some of the components for  the handle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828484D-532D-6DB5-3281-1A2F3EDB357C}"/>
              </a:ext>
            </a:extLst>
          </p:cNvPr>
          <p:cNvSpPr/>
          <p:nvPr/>
        </p:nvSpPr>
        <p:spPr>
          <a:xfrm>
            <a:off x="3283974" y="4140092"/>
            <a:ext cx="1371935" cy="8259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D379B-D547-3897-7A70-4386766E4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35" y="3267051"/>
            <a:ext cx="2728196" cy="28729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FFB18F-3F35-E06A-68ED-CA27EE7C5E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5573" r="9723"/>
          <a:stretch/>
        </p:blipFill>
        <p:spPr>
          <a:xfrm>
            <a:off x="4853539" y="3429000"/>
            <a:ext cx="3900767" cy="21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7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E8ED5-1FDB-63D2-B58D-EB3BC880E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C9E102-F9C1-9495-32F2-96C6355B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7</a:t>
            </a:fld>
            <a:endParaRPr lang="en-GB"/>
          </a:p>
        </p:txBody>
      </p:sp>
      <p:pic>
        <p:nvPicPr>
          <p:cNvPr id="3" name="Picture 4" descr="MAGICIAN | Adra Association">
            <a:extLst>
              <a:ext uri="{FF2B5EF4-FFF2-40B4-BE49-F238E27FC236}">
                <a16:creationId xmlns:a16="http://schemas.microsoft.com/office/drawing/2014/main" id="{9656E3A6-EBF6-0F4B-8591-BA3CF5AE7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C56391C7-155C-089C-B548-7E0A2319A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199673-9C94-3A87-24D7-32F893D943DC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8A286D-832D-D79E-BB6B-1BC90BBBFA5F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/>
              <a:t>Work Status Update for the 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Project Magician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E4943-6F09-5244-63A1-D7D2BB2EE8B5}"/>
              </a:ext>
            </a:extLst>
          </p:cNvPr>
          <p:cNvSpPr txBox="1"/>
          <p:nvPr/>
        </p:nvSpPr>
        <p:spPr>
          <a:xfrm>
            <a:off x="678426" y="1592826"/>
            <a:ext cx="6125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u="sng" dirty="0">
                <a:solidFill>
                  <a:schemeClr val="accent6">
                    <a:lumMod val="75000"/>
                  </a:schemeClr>
                </a:solidFill>
              </a:rPr>
              <a:t>Initial 3D print models for Initial Trails: </a:t>
            </a:r>
            <a:endParaRPr lang="en-GB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Obtained Initial 3d print model to check for the correct fit and tolerances. </a:t>
            </a:r>
          </a:p>
        </p:txBody>
      </p:sp>
      <p:pic>
        <p:nvPicPr>
          <p:cNvPr id="15" name="Picture 14" descr="A black object on a wood surface&#10;&#10;Description automatically generated">
            <a:extLst>
              <a:ext uri="{FF2B5EF4-FFF2-40B4-BE49-F238E27FC236}">
                <a16:creationId xmlns:a16="http://schemas.microsoft.com/office/drawing/2014/main" id="{D5E8524E-9780-971E-3FD6-4DB285909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4" r="30466"/>
          <a:stretch/>
        </p:blipFill>
        <p:spPr>
          <a:xfrm rot="5400000">
            <a:off x="4134514" y="3005256"/>
            <a:ext cx="3698583" cy="3861054"/>
          </a:xfrm>
          <a:prstGeom prst="rect">
            <a:avLst/>
          </a:prstGeom>
        </p:spPr>
      </p:pic>
      <p:pic>
        <p:nvPicPr>
          <p:cNvPr id="17" name="Picture 16" descr="A black and yellow circular object&#10;&#10;Description automatically generated">
            <a:extLst>
              <a:ext uri="{FF2B5EF4-FFF2-40B4-BE49-F238E27FC236}">
                <a16:creationId xmlns:a16="http://schemas.microsoft.com/office/drawing/2014/main" id="{2C8E1419-845C-F029-899A-8A5B42D9D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4" r="30753"/>
          <a:stretch/>
        </p:blipFill>
        <p:spPr>
          <a:xfrm rot="5400000">
            <a:off x="206773" y="2995424"/>
            <a:ext cx="3678919" cy="3861054"/>
          </a:xfrm>
          <a:prstGeom prst="rect">
            <a:avLst/>
          </a:prstGeom>
        </p:spPr>
      </p:pic>
      <p:pic>
        <p:nvPicPr>
          <p:cNvPr id="19" name="Picture 18" descr="A black object with holes&#10;&#10;Description automatically generated">
            <a:extLst>
              <a:ext uri="{FF2B5EF4-FFF2-40B4-BE49-F238E27FC236}">
                <a16:creationId xmlns:a16="http://schemas.microsoft.com/office/drawing/2014/main" id="{18F31210-C575-FB6E-90C2-B0F2640E0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0" r="17108"/>
          <a:stretch/>
        </p:blipFill>
        <p:spPr>
          <a:xfrm>
            <a:off x="8096865" y="3429000"/>
            <a:ext cx="3256935" cy="279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12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B24BD-0369-4285-BDEE-24AB644C2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C78F9-4C28-C406-329D-5B94C3CD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8</a:t>
            </a:fld>
            <a:endParaRPr lang="en-GB"/>
          </a:p>
        </p:txBody>
      </p:sp>
      <p:pic>
        <p:nvPicPr>
          <p:cNvPr id="3" name="Picture 4" descr="MAGICIAN | Adra Association">
            <a:extLst>
              <a:ext uri="{FF2B5EF4-FFF2-40B4-BE49-F238E27FC236}">
                <a16:creationId xmlns:a16="http://schemas.microsoft.com/office/drawing/2014/main" id="{0D910DC3-8355-F564-A626-A49EC97D4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D9D378E8-E3C2-0DEC-490B-AD2EB8560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13F631-5540-C786-5720-619074A6EE2A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B6B47D-7A7C-0031-4895-74E2AA925771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/>
              <a:t>Work Status Update for the 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Project Magician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DF95F4-9F7D-51D1-2759-1353D4C6F92B}"/>
              </a:ext>
            </a:extLst>
          </p:cNvPr>
          <p:cNvSpPr txBox="1"/>
          <p:nvPr/>
        </p:nvSpPr>
        <p:spPr>
          <a:xfrm>
            <a:off x="678426" y="1592826"/>
            <a:ext cx="61254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u="sng" dirty="0">
                <a:solidFill>
                  <a:schemeClr val="accent6">
                    <a:lumMod val="75000"/>
                  </a:schemeClr>
                </a:solidFill>
              </a:rPr>
              <a:t>Current On-going work: </a:t>
            </a:r>
            <a:endParaRPr lang="en-GB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 just recently completed Assembling the top part of the handle of the tool with all the components in place.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the upcoming week I will try to get the 3d models printed and assembled so that It will be ready for the Experimental setup for human trails.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E85D59-8089-75C4-1B8F-FEC1359C3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41" y="4057212"/>
            <a:ext cx="4178443" cy="2664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FB97ED-C372-95AD-62BD-3B603E26C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4057212"/>
            <a:ext cx="3809999" cy="256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20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CF12A-6BF1-E77F-91E7-453B68909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0CA89B-B133-F059-FB0A-122CCC1C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938B-E86B-459F-99D5-F33DEE6BC8B0}" type="slidenum">
              <a:rPr lang="en-GB" smtClean="0"/>
              <a:t>9</a:t>
            </a:fld>
            <a:endParaRPr lang="en-GB"/>
          </a:p>
        </p:txBody>
      </p:sp>
      <p:pic>
        <p:nvPicPr>
          <p:cNvPr id="3" name="Picture 4" descr="MAGICIAN | Adra Association">
            <a:extLst>
              <a:ext uri="{FF2B5EF4-FFF2-40B4-BE49-F238E27FC236}">
                <a16:creationId xmlns:a16="http://schemas.microsoft.com/office/drawing/2014/main" id="{B8AD7592-4564-37B5-721C-6E6051678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4" b="19091"/>
          <a:stretch/>
        </p:blipFill>
        <p:spPr bwMode="auto">
          <a:xfrm>
            <a:off x="10631306" y="609"/>
            <a:ext cx="1444988" cy="9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CCF5D8FB-CA46-03B5-65BD-5068C42F9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" y="92590"/>
            <a:ext cx="2379085" cy="5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E0A622-C86C-EB21-101C-70645C50F631}"/>
              </a:ext>
            </a:extLst>
          </p:cNvPr>
          <p:cNvCxnSpPr>
            <a:cxnSpLocks/>
          </p:cNvCxnSpPr>
          <p:nvPr/>
        </p:nvCxnSpPr>
        <p:spPr>
          <a:xfrm>
            <a:off x="0" y="1070061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4D4701-D9FC-1A15-305C-B4A998F6E6AE}"/>
              </a:ext>
            </a:extLst>
          </p:cNvPr>
          <p:cNvSpPr txBox="1"/>
          <p:nvPr/>
        </p:nvSpPr>
        <p:spPr>
          <a:xfrm>
            <a:off x="3569109" y="299961"/>
            <a:ext cx="57125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/>
              <a:t>Work Status Update for the 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Project Magician</a:t>
            </a:r>
            <a:endParaRPr lang="en-GB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50" name="Picture 2" descr="Any Questions Images – Browse 4,964 Stock Photos, Vectors, and Video |  Adobe Stock">
            <a:extLst>
              <a:ext uri="{FF2B5EF4-FFF2-40B4-BE49-F238E27FC236}">
                <a16:creationId xmlns:a16="http://schemas.microsoft.com/office/drawing/2014/main" id="{DAF8AF3D-3A74-9082-3544-1D16C9C5B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499" y="3237273"/>
            <a:ext cx="4714291" cy="265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6123E9-31CF-C712-9B82-BE8833F2BDBA}"/>
              </a:ext>
            </a:extLst>
          </p:cNvPr>
          <p:cNvSpPr/>
          <p:nvPr/>
        </p:nvSpPr>
        <p:spPr>
          <a:xfrm rot="10800000" flipV="1">
            <a:off x="115706" y="1623212"/>
            <a:ext cx="7720604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 very much for your patience and Understanding</a:t>
            </a:r>
            <a:endParaRPr lang="en-GB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3873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450</TotalTime>
  <Words>373</Words>
  <Application>Microsoft Office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Istituto Italiano di Tecnologia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Sriram Duddu</dc:creator>
  <cp:lastModifiedBy>Sai Sriram Duddu</cp:lastModifiedBy>
  <cp:revision>5</cp:revision>
  <dcterms:created xsi:type="dcterms:W3CDTF">2024-10-24T09:16:38Z</dcterms:created>
  <dcterms:modified xsi:type="dcterms:W3CDTF">2024-10-31T12:24:35Z</dcterms:modified>
</cp:coreProperties>
</file>